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6" r:id="rId6"/>
    <p:sldId id="261" r:id="rId7"/>
    <p:sldId id="262" r:id="rId8"/>
    <p:sldId id="263" r:id="rId9"/>
    <p:sldId id="264" r:id="rId10"/>
    <p:sldId id="267" r:id="rId11"/>
    <p:sldId id="269" r:id="rId12"/>
    <p:sldId id="268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81000">
              <a:srgbClr val="FFC000"/>
            </a:gs>
            <a:gs pos="45000">
              <a:srgbClr val="FF7A00"/>
            </a:gs>
            <a:gs pos="61000">
              <a:schemeClr val="accent3">
                <a:lumMod val="60000"/>
                <a:lumOff val="40000"/>
              </a:schemeClr>
            </a:gs>
            <a:gs pos="95000">
              <a:schemeClr val="accent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44748" y="1832880"/>
            <a:ext cx="8136904" cy="3170099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 города Красноперекопск и городского округа Армянск, Красноперекопского района Республики Крым</a:t>
            </a:r>
          </a:p>
        </p:txBody>
      </p:sp>
    </p:spTree>
    <p:extLst>
      <p:ext uri="{BB962C8B-B14F-4D97-AF65-F5344CB8AC3E}">
        <p14:creationId xmlns:p14="http://schemas.microsoft.com/office/powerpoint/2010/main" val="42899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09668" y="116632"/>
            <a:ext cx="7772400" cy="1944216"/>
          </a:xfrm>
          <a:prstGeom prst="rect">
            <a:avLst/>
          </a:prstGeom>
          <a:solidFill>
            <a:schemeClr val="accent3">
              <a:lumMod val="60000"/>
              <a:lumOff val="40000"/>
              <a:alpha val="67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высших военно-учебных заведениях и особенностях приема можно найти на официальном сайте Министерства обороны Российской Федерации (</a:t>
            </a:r>
            <a:r>
              <a:rPr lang="ru-RU" sz="2000" spc="-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0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//www.mil.ru) в разделе «Образование» → «Высшее» представлен перечень высших военно-учебных заведений Министерства обороны Российской Федерации.</a:t>
            </a:r>
            <a:endParaRPr lang="ru-RU" sz="1400" b="1" spc="-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41" y="2204864"/>
            <a:ext cx="6105154" cy="455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793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6942" y="476672"/>
            <a:ext cx="7772400" cy="11691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поступить в высшее учебное-заведение необходимо: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61235" y="2204864"/>
            <a:ext cx="6552728" cy="9995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 подойти к выбору профессии и военного учебного заведения, проконсультировавшись с родителями;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61235" y="3789040"/>
            <a:ext cx="6552728" cy="130467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1 февраля 2026 года обратиться в военный комиссариат по месту жительства, подать заявление и собрать необходимые документы для формирования личного дела кандидата;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89081" y="5733256"/>
            <a:ext cx="6552728" cy="58459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пройти конкурсный отбор и поступить в вуз.</a:t>
            </a:r>
          </a:p>
        </p:txBody>
      </p:sp>
      <p:cxnSp>
        <p:nvCxnSpPr>
          <p:cNvPr id="9" name="Прямая соединительная линия 8"/>
          <p:cNvCxnSpPr>
            <a:stCxn id="4" idx="2"/>
          </p:cNvCxnSpPr>
          <p:nvPr/>
        </p:nvCxnSpPr>
        <p:spPr>
          <a:xfrm>
            <a:off x="4863142" y="1645868"/>
            <a:ext cx="0" cy="558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845211" y="3204442"/>
            <a:ext cx="0" cy="558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863142" y="5093718"/>
            <a:ext cx="0" cy="6395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691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09668" y="116632"/>
            <a:ext cx="7772400" cy="1944216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высшие военно-учебные заведения играют ключевую роль в подготовке квалифицированных офицеров для Вооруженных Сил Российской Федерации, обеспечивая студентов не только необходимыми знаниями и навыками, но и формируя у них патриотические чувства и высокие моральные ценности.</a:t>
            </a:r>
            <a:endParaRPr lang="ru-RU" sz="1400" b="1" spc="-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88671"/>
            <a:ext cx="6270672" cy="418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62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2131" y="2863764"/>
            <a:ext cx="8568952" cy="2880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Республика Крым, г. Красноперекопск, ул.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Гекало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д. 26 (призывной пункт). Время работы: понедельник-пятница с 8:30-17:30. </a:t>
            </a:r>
          </a:p>
          <a:p>
            <a:pPr algn="just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помощник по профессиональному психологическому отбору, кабинет №12.</a:t>
            </a:r>
          </a:p>
          <a:p>
            <a:pPr algn="just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телефона: +79790454769.</a:t>
            </a:r>
          </a:p>
          <a:p>
            <a:pPr algn="just"/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8155" y="404664"/>
            <a:ext cx="8136904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 города Красноперекопск и городского округа Армянск, Красноперекопского района Республики Крым</a:t>
            </a:r>
          </a:p>
        </p:txBody>
      </p:sp>
    </p:spTree>
    <p:extLst>
      <p:ext uri="{BB962C8B-B14F-4D97-AF65-F5344CB8AC3E}">
        <p14:creationId xmlns:p14="http://schemas.microsoft.com/office/powerpoint/2010/main" val="23728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16632"/>
            <a:ext cx="7772400" cy="2016224"/>
          </a:xfrm>
          <a:prstGeom prst="rect">
            <a:avLst/>
          </a:prstGeom>
          <a:solidFill>
            <a:schemeClr val="accent2">
              <a:lumMod val="60000"/>
              <a:lumOff val="40000"/>
              <a:alpha val="67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годы наблюдается значительное увеличение интереса к профессии офицера в Российской Федерации у молодых людей.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89" y="2564904"/>
            <a:ext cx="5546390" cy="3697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91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09668" y="116632"/>
            <a:ext cx="7772400" cy="2160240"/>
          </a:xfrm>
          <a:prstGeom prst="rect">
            <a:avLst/>
          </a:prstGeom>
          <a:solidFill>
            <a:schemeClr val="accent3">
              <a:lumMod val="60000"/>
              <a:lumOff val="40000"/>
              <a:alpha val="67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Офицер современных Вооруженных Сил – это не просто военная профессия; это символ материальной стабильности, карьерного роста и повышения социального статуса. Современные Вооруженные Силы открывают возможности для энергичных, упорных и грамотных молодых людей, позволяя им реализовать свой потенциал в условиях, требующих высокой квалификации и ответственности.</a:t>
            </a:r>
            <a:endParaRPr lang="ru-RU" sz="1400" b="1" spc="-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690" y="2636912"/>
            <a:ext cx="6588224" cy="370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42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5869"/>
            <a:ext cx="5188406" cy="652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3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09668" y="332656"/>
            <a:ext cx="7772400" cy="108012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для офицеров и их семей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1568" y="1772816"/>
            <a:ext cx="7772400" cy="6123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жизни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здоровья;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76942" y="2763860"/>
            <a:ext cx="7772400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служебных жилых помещений;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15616" y="3861048"/>
            <a:ext cx="7772400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ранний выход на пенсию и льготное пенсионное обеспечение;</a:t>
            </a:r>
          </a:p>
        </p:txBody>
      </p:sp>
      <p:cxnSp>
        <p:nvCxnSpPr>
          <p:cNvPr id="9" name="Соединительная линия уступом 8"/>
          <p:cNvCxnSpPr>
            <a:stCxn id="4" idx="1"/>
          </p:cNvCxnSpPr>
          <p:nvPr/>
        </p:nvCxnSpPr>
        <p:spPr>
          <a:xfrm rot="10800000" flipV="1">
            <a:off x="400878" y="872716"/>
            <a:ext cx="408790" cy="4392488"/>
          </a:xfrm>
          <a:prstGeom prst="bentConnector2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5" idx="1"/>
          </p:cNvCxnSpPr>
          <p:nvPr/>
        </p:nvCxnSpPr>
        <p:spPr>
          <a:xfrm>
            <a:off x="417435" y="2078992"/>
            <a:ext cx="41413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6" idx="1"/>
          </p:cNvCxnSpPr>
          <p:nvPr/>
        </p:nvCxnSpPr>
        <p:spPr>
          <a:xfrm>
            <a:off x="400878" y="3123900"/>
            <a:ext cx="57606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7" idx="1"/>
          </p:cNvCxnSpPr>
          <p:nvPr/>
        </p:nvCxnSpPr>
        <p:spPr>
          <a:xfrm>
            <a:off x="390681" y="4257092"/>
            <a:ext cx="72493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1259632" y="4869160"/>
            <a:ext cx="7772400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бесплатной медицинской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помощью.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00878" y="5265204"/>
            <a:ext cx="85875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39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09668" y="332656"/>
            <a:ext cx="7772400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Офицером Вооруженных Сил Российской Федерации может стать гражданин России, вне зависимости от пола, который завершил обучение в высшем военно-учебном заведении Министерства обороны РФ или в военном учебном центре при федеральной государственной образовательной организации высшего образования.</a:t>
            </a:r>
            <a:endParaRPr lang="ru-RU" sz="1400" b="1" spc="-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71" y="2564904"/>
            <a:ext cx="3698714" cy="20882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554" y="3530302"/>
            <a:ext cx="3368502" cy="2245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62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09668" y="123285"/>
            <a:ext cx="7772400" cy="316835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Офицеры имеют право на обучение в военных образовательных организациях высшего образования, иных организациях, находящихся в ведении федеральных органов исполнительной власти, в которых федеральным законом предусмотрена военная служба, и реализующих программы дополнительного профессионального образования и (или) программы профессионального обучения, а также на подготовку и защиту в установленном законодательством Российской Федерации порядке диссертаций на соискание ученой степени.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95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09668" y="123285"/>
            <a:ext cx="7772400" cy="31683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в высших военно-учебных заведениях и в федеральных государственных образовательных организациях высшего образования реализуется в едином правовом поле, но при этом обучение в высших военно-учебных заведениях имеет свои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особенности. Эти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обусловлены тем, что обучение в высших военно-учебных заведениях имеет целью не только удовлетворение образовательных потребностей граждан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подготовка кадров в интересах обороны и безопасности государства.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06259"/>
            <a:ext cx="4714124" cy="3142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7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908" y="116632"/>
            <a:ext cx="7052320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Поступить в высшее военно-учебное заведение имеют право граждане со средним общим образованием, из числа: 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60117" y="4149080"/>
            <a:ext cx="7776864" cy="2533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от 16 до 22 лет, не проходивших военную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службу;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прошедших военную службу, и военнослужащих, проходящих военную службу по призыву,– до достижения ими возраста 24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военнослужащих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проходящих военную службу по контракту (кроме офицеров), поступающих в вузы Минобороны России для обучения по программам с полной военно-специальной подготовкой,– до достижения ими возраста 27 лет.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52" y="930886"/>
            <a:ext cx="4283198" cy="3209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5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555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Redvan</dc:creator>
  <cp:lastModifiedBy>Redvan</cp:lastModifiedBy>
  <cp:revision>36</cp:revision>
  <dcterms:created xsi:type="dcterms:W3CDTF">2025-09-07T16:57:21Z</dcterms:created>
  <dcterms:modified xsi:type="dcterms:W3CDTF">2025-09-11T15:02:40Z</dcterms:modified>
</cp:coreProperties>
</file>